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90" r:id="rId9"/>
    <p:sldId id="263" r:id="rId10"/>
    <p:sldId id="270" r:id="rId11"/>
    <p:sldId id="264" r:id="rId12"/>
    <p:sldId id="289" r:id="rId13"/>
    <p:sldId id="267" r:id="rId14"/>
    <p:sldId id="272" r:id="rId15"/>
    <p:sldId id="273" r:id="rId16"/>
    <p:sldId id="285" r:id="rId17"/>
    <p:sldId id="277" r:id="rId18"/>
    <p:sldId id="291" r:id="rId19"/>
    <p:sldId id="265" r:id="rId20"/>
    <p:sldId id="280" r:id="rId21"/>
    <p:sldId id="266" r:id="rId22"/>
    <p:sldId id="286" r:id="rId23"/>
    <p:sldId id="282" r:id="rId24"/>
    <p:sldId id="283" r:id="rId25"/>
    <p:sldId id="287" r:id="rId26"/>
    <p:sldId id="288" r:id="rId27"/>
    <p:sldId id="274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364" autoAdjust="0"/>
  </p:normalViewPr>
  <p:slideViewPr>
    <p:cSldViewPr>
      <p:cViewPr>
        <p:scale>
          <a:sx n="78" d="100"/>
          <a:sy n="78" d="100"/>
        </p:scale>
        <p:origin x="-17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1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A04BB-B825-4116-ADAF-7CA9B4CA9EB3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4955-E399-4299-8726-A04A4FDA7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4955-E399-4299-8726-A04A4FDA7E9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Ecuenco\Downloads\&#1075;&#1088;.%20-&#1053;&#1077;&#1087;&#1086;&#1089;&#1077;&#1076;&#1099;-%20&#1080;%20&#1056;.%20&#1040;&#1083;&#1077;&#1093;&#1085;&#1086;%20-%20&#1057;%20&#1095;&#1077;&#1075;&#1086;%20&#1085;&#1072;&#1095;&#1080;&#1085;&#1072;&#1077;&#1090;&#1089;&#1103;%20&#1088;&#1086;&#1076;&#1080;&#1085;&#1072;%20(1)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beliedoski.ru/wp-content/uploads/2014/05/139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974432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6256" y="1772816"/>
            <a:ext cx="2267744" cy="482453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Коммунистический субботник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Служил основой городку,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Он сельский, в общем-то, работник,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ВАСХНИЛ – название ему.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Есть стела на кольце-развилке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 камень с надписью о том,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Что на просторе, в поле чистом,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"Здесь будет город заложён".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Н.А.Суворов.</a:t>
            </a:r>
          </a:p>
          <a:p>
            <a:endParaRPr lang="ru-RU" dirty="0" smtClean="0"/>
          </a:p>
        </p:txBody>
      </p:sp>
      <p:pic>
        <p:nvPicPr>
          <p:cNvPr id="5" name="гр. -Непоседы- и Р. Алехно - С чего начинается родина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548680"/>
            <a:ext cx="304800" cy="304800"/>
          </a:xfrm>
          <a:prstGeom prst="rect">
            <a:avLst/>
          </a:prstGeom>
        </p:spPr>
      </p:pic>
      <p:pic>
        <p:nvPicPr>
          <p:cNvPr id="30721" name="Picture 1" descr="C:\Users\Ecuenco\Desktop\краснообск конкурс\краснообск\щ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6948264" cy="5157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76672"/>
            <a:ext cx="6048672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КРАСНООБСК –МОЯ МАЛАЯ РОДИНА.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izgotovleniepamyatnikov.ru/wp-content/uploads/2015/03/krasnoobsk_hram-640x4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аа</a:t>
            </a:r>
            <a:endParaRPr lang="ru-RU" dirty="0"/>
          </a:p>
        </p:txBody>
      </p:sp>
      <p:pic>
        <p:nvPicPr>
          <p:cNvPr id="4" name="Содержимое 3" descr="I:\краснообск\аллея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5373215"/>
            <a:ext cx="4752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Аллея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s://pp.userapi.com/c636918/v636918272/331d8/jA2GJ3G-5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1"/>
            <a:ext cx="9540552" cy="9144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024336" cy="466653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Есть городок в Новосибирске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На левом берегу Оби,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Он по-особому нам близкий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Родник науки и любви.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ОбьГЭСом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Затулинкой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В посадках елей и берёз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белокаменно-былинный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Земное чудо - Краснообск!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Н.А.Суворов.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attractionstory.ru/wp-content/uploads/2016/03/id-7246-obskoe-more-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968552" cy="531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39752" y="5733256"/>
            <a:ext cx="4536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Река Обь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i.flamber.ru/files/st2/1278507497/1278519435_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5805263"/>
            <a:ext cx="4680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Закат на реке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3284984"/>
            <a:ext cx="5842992" cy="28411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9938" name="Picture 2" descr="http://static.panoramio.com/photos/large/37624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753600" cy="72961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ood-post.ru/wp-content/uploads/2016/07/Slava-Novosib-63-768x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photos.wikimapia.org/p/00/05/89/06/15_big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272808" cy="74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5301207"/>
            <a:ext cx="6168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Ласточкино гнездо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webgreenland.com/uploads/photo_articles/sa4FK42y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Детский сад «Чебурашка»</a:t>
            </a:r>
            <a:endParaRPr lang="ru-RU" dirty="0"/>
          </a:p>
        </p:txBody>
      </p:sp>
      <p:pic>
        <p:nvPicPr>
          <p:cNvPr id="1027" name="Picture 3" descr="C:\Users\Ecuenco\Desktop\краснообск конкурс\краснообск\дет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96944" cy="5422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fototerra.ru/photo/Russia/Krasnoobsk/medium-533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valentina-panina.ru/usr/fckeditor/ddca4a8958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Ecuenco\Desktop\DSC_000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384376" cy="47525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pp.userapi.com/c836335/v836335815/1fa11/zi5fpg7oG7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923925"/>
            <a:ext cx="11233248" cy="7781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s://pp.userapi.com/c637218/v637218815/28da2/sJxNNWDbo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10836696" cy="8020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pp.userapi.com/c836335/v836335815/1fbac/d-L3wfg0p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0"/>
            <a:ext cx="11372850" cy="7905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pp.userapi.com/c836335/v836335815/1cd5c/0MmYnpyxv1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1143001"/>
            <a:ext cx="10657184" cy="8001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s://pp.userapi.com/c836335/v836335815/1cd1e/6wTUpwpkX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923925"/>
            <a:ext cx="11953328" cy="7781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mw2.google.com/mw-panoramio/photos/medium/527988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7606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84168" y="260648"/>
            <a:ext cx="305983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этом наше путешествие подошло к концу.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поселок лучший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мире.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об этом говорим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МОЯ МАЛАЯ РОДИНА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*МОЯ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B050"/>
                </a:solidFill>
              </a:rPr>
              <a:t>потому что здесь моя семья, мои друзья, мой дом, моя улица, мой детский сад…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*МАЛАЯ </a:t>
            </a:r>
            <a:r>
              <a:rPr lang="ru-RU" b="1" dirty="0" smtClean="0">
                <a:solidFill>
                  <a:srgbClr val="0070C0"/>
                </a:solidFill>
              </a:rPr>
              <a:t>– потому что это маленькая частичка моей большой страны.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*РОДИНА </a:t>
            </a:r>
            <a:r>
              <a:rPr lang="ru-RU" b="1" dirty="0" smtClean="0">
                <a:solidFill>
                  <a:srgbClr val="7030A0"/>
                </a:solidFill>
              </a:rPr>
              <a:t>– потому что здесь живут родные моему сердцу люди.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080443"/>
            <a:ext cx="843528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4" name="Содержимое 3" descr="http://www.delfin.novsk.ru/jpg/img_487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31840" y="5733256"/>
            <a:ext cx="33123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Станция юных натуралистов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524259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Три средних школы, комбинаты –</a:t>
            </a:r>
            <a:br>
              <a:rPr lang="ru-RU" sz="1800" dirty="0" smtClean="0"/>
            </a:br>
            <a:r>
              <a:rPr lang="ru-RU" sz="1800" dirty="0" smtClean="0"/>
              <a:t>Для детворы их целых пять!</a:t>
            </a:r>
            <a:br>
              <a:rPr lang="ru-RU" sz="1800" dirty="0" smtClean="0"/>
            </a:br>
            <a:r>
              <a:rPr lang="ru-RU" sz="1800" dirty="0" smtClean="0"/>
              <a:t>Тогда страна была богатой,</a:t>
            </a:r>
            <a:br>
              <a:rPr lang="ru-RU" sz="1800" dirty="0" smtClean="0"/>
            </a:br>
            <a:r>
              <a:rPr lang="ru-RU" sz="1800" dirty="0" smtClean="0"/>
              <a:t>И городок построен знатный –</a:t>
            </a:r>
            <a:br>
              <a:rPr lang="ru-RU" sz="1800" dirty="0" smtClean="0"/>
            </a:br>
            <a:r>
              <a:rPr lang="ru-RU" sz="1800" dirty="0" smtClean="0"/>
              <a:t>Есть что приезжим показать.</a:t>
            </a:r>
            <a:br>
              <a:rPr lang="ru-RU" sz="1800" dirty="0" smtClean="0"/>
            </a:br>
            <a:r>
              <a:rPr lang="ru-RU" sz="1800" dirty="0" err="1" smtClean="0"/>
              <a:t>Деткомбинаты</a:t>
            </a:r>
            <a:r>
              <a:rPr lang="ru-RU" sz="1800" dirty="0" smtClean="0"/>
              <a:t> – в райских кущах.</a:t>
            </a:r>
            <a:br>
              <a:rPr lang="ru-RU" sz="1800" dirty="0" smtClean="0"/>
            </a:br>
            <a:r>
              <a:rPr lang="ru-RU" sz="1800" dirty="0" smtClean="0"/>
              <a:t>И наши школы, как дворцы, -</a:t>
            </a:r>
            <a:br>
              <a:rPr lang="ru-RU" sz="1800" dirty="0" smtClean="0"/>
            </a:br>
            <a:r>
              <a:rPr lang="ru-RU" sz="1800" dirty="0" smtClean="0"/>
              <a:t>Всё сделано, чтоб жили лучше</a:t>
            </a:r>
            <a:br>
              <a:rPr lang="ru-RU" sz="1800" dirty="0" smtClean="0"/>
            </a:br>
            <a:r>
              <a:rPr lang="ru-RU" sz="1800" dirty="0" smtClean="0"/>
              <a:t>Не просто люди, а творцы!</a:t>
            </a:r>
            <a:br>
              <a:rPr lang="ru-RU" sz="1800" dirty="0" smtClean="0"/>
            </a:br>
            <a:r>
              <a:rPr lang="ru-RU" sz="1800" dirty="0" smtClean="0"/>
              <a:t>Н.А.Суворов.</a:t>
            </a:r>
            <a:endParaRPr lang="ru-RU" sz="1800" dirty="0"/>
          </a:p>
        </p:txBody>
      </p:sp>
      <p:pic>
        <p:nvPicPr>
          <p:cNvPr id="4" name="Содержимое 3" descr="http://static.ngs.ru/news/preview/34da0b8d3c1fefe666012b1bfc929175040b9b15_10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39752" y="5661248"/>
            <a:ext cx="50405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Школа №1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ЛИЦЕЙ №13</a:t>
            </a:r>
            <a:endParaRPr lang="ru-RU" sz="20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4" name="Содержимое 3" descr="http://www.egymn13.ru/images/111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5517232"/>
            <a:ext cx="5256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ЛИЦЕЙ №13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Монумент Славы </a:t>
            </a:r>
            <a:endParaRPr lang="ru-RU" sz="2000" dirty="0"/>
          </a:p>
        </p:txBody>
      </p:sp>
      <p:pic>
        <p:nvPicPr>
          <p:cNvPr id="4" name="Содержимое 3" descr="http://static.panoramio.com/photos/large/723725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5445223"/>
            <a:ext cx="64374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Монумент Славы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Picture 4" descr="http://yearmp3.ru/uploads/images/p/o/j/pojot_mama_papa_i_dochka_grustnaja_pesnja_pro_mamau_papu_i_doch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hotos.wikimapia.org/p/00/02/62/82/09_bi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9694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116</Words>
  <Application>Microsoft Office PowerPoint</Application>
  <PresentationFormat>Экран (4:3)</PresentationFormat>
  <Paragraphs>30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МОЯ МАЛАЯ РОДИНА *МОЯ – потому что здесь моя семья, мои друзья, мой дом, моя улица, мой детский сад… *МАЛАЯ – потому что это маленькая частичка моей большой страны. *РОДИНА – потому что здесь живут родные моему сердцу люди. </vt:lpstr>
      <vt:lpstr>Слайд 4</vt:lpstr>
      <vt:lpstr>Три средних школы, комбинаты – Для детворы их целых пять! Тогда страна была богатой, И городок построен знатный – Есть что приезжим показать. Деткомбинаты – в райских кущах. И наши школы, как дворцы, - Всё сделано, чтоб жили лучше Не просто люди, а творцы! Н.А.Суворов.</vt:lpstr>
      <vt:lpstr>ЛИЦЕЙ №13</vt:lpstr>
      <vt:lpstr>Монумент Славы </vt:lpstr>
      <vt:lpstr>Слайд 8</vt:lpstr>
      <vt:lpstr>Слайд 9</vt:lpstr>
      <vt:lpstr>Слайд 10</vt:lpstr>
      <vt:lpstr>аа</vt:lpstr>
      <vt:lpstr>Слайд 12</vt:lpstr>
      <vt:lpstr>Слайд 13</vt:lpstr>
      <vt:lpstr>Есть городок в Новосибирске На левом берегу Оби, Он по-особому нам близкий Родник науки и любви. Между ОбьГЭСом, Затулинкой, В посадках елей и берёз Он белокаменно-былинный, Земное чудо - Краснообск! Н.А.Суворов.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ElenaEcuenco@outlook.com</cp:lastModifiedBy>
  <cp:revision>29</cp:revision>
  <dcterms:created xsi:type="dcterms:W3CDTF">2017-05-03T11:58:07Z</dcterms:created>
  <dcterms:modified xsi:type="dcterms:W3CDTF">2018-01-24T01:25:53Z</dcterms:modified>
</cp:coreProperties>
</file>