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8" r:id="rId12"/>
    <p:sldId id="265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33" autoAdjust="0"/>
  </p:normalViewPr>
  <p:slideViewPr>
    <p:cSldViewPr snapToGrid="0">
      <p:cViewPr varScale="1">
        <p:scale>
          <a:sx n="44" d="100"/>
          <a:sy n="44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F084D-7E81-490F-BB37-34D29FA4CF03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4107E-2D88-40D2-A96E-BD92DE8323C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35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4107E-2D88-40D2-A96E-BD92DE8323C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36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4107E-2D88-40D2-A96E-BD92DE8323C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06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4107E-2D88-40D2-A96E-BD92DE8323CA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936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4107E-2D88-40D2-A96E-BD92DE8323CA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615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4107E-2D88-40D2-A96E-BD92DE8323CA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00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C81-2047-4AD9-94C3-538930E5F008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D04D-AFB4-4778-8A60-C79ACBE8EB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0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C81-2047-4AD9-94C3-538930E5F008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D04D-AFB4-4778-8A60-C79ACBE8EB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00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C81-2047-4AD9-94C3-538930E5F008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D04D-AFB4-4778-8A60-C79ACBE8EB0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953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C81-2047-4AD9-94C3-538930E5F008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D04D-AFB4-4778-8A60-C79ACBE8EB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404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C81-2047-4AD9-94C3-538930E5F008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D04D-AFB4-4778-8A60-C79ACBE8EB0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05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C81-2047-4AD9-94C3-538930E5F008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D04D-AFB4-4778-8A60-C79ACBE8EB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00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C81-2047-4AD9-94C3-538930E5F008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D04D-AFB4-4778-8A60-C79ACBE8EB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24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C81-2047-4AD9-94C3-538930E5F008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D04D-AFB4-4778-8A60-C79ACBE8EB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07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C81-2047-4AD9-94C3-538930E5F008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D04D-AFB4-4778-8A60-C79ACBE8EB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06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C81-2047-4AD9-94C3-538930E5F008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D04D-AFB4-4778-8A60-C79ACBE8EB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59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C81-2047-4AD9-94C3-538930E5F008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D04D-AFB4-4778-8A60-C79ACBE8EB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96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C81-2047-4AD9-94C3-538930E5F008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D04D-AFB4-4778-8A60-C79ACBE8EB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00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C81-2047-4AD9-94C3-538930E5F008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D04D-AFB4-4778-8A60-C79ACBE8EB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16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C81-2047-4AD9-94C3-538930E5F008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D04D-AFB4-4778-8A60-C79ACBE8EB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88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C81-2047-4AD9-94C3-538930E5F008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D04D-AFB4-4778-8A60-C79ACBE8EB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59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9C81-2047-4AD9-94C3-538930E5F008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D04D-AFB4-4778-8A60-C79ACBE8EB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08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F9C81-2047-4AD9-94C3-538930E5F008}" type="datetimeFigureOut">
              <a:rPr lang="ru-RU" smtClean="0"/>
              <a:t>04.05.2023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63D04D-AFB4-4778-8A60-C79ACBE8EB0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423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7;&#1079;&#1086;&#1085;&#1099;-&#1075;&#1086;&#1076;&#1072;.&#1088;&#1092;/sites/default/files/images/okruzhayushhij_mir/Novosibirskaya_oblast_1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7;&#1079;&#1086;&#1085;&#1099;-&#1075;&#1086;&#1076;&#1072;.&#1088;&#1092;/sites/default/files/images/okruzhayushhij_mir/Novosibirskaya_oblast_2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940" y="5109881"/>
            <a:ext cx="9000565" cy="155596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«Краеведения»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Блок: «Природа Новосибирской области»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«Лесостепь Новосибирской области»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69506" y="4912658"/>
            <a:ext cx="2474258" cy="175318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dirty="0" smtClean="0"/>
              <a:t>Составитель: Екуенко </a:t>
            </a:r>
            <a:r>
              <a:rPr lang="ru-RU" sz="2400" dirty="0"/>
              <a:t>Е</a:t>
            </a:r>
            <a:r>
              <a:rPr lang="ru-RU" sz="2400" dirty="0" smtClean="0"/>
              <a:t>лена Алексеевна </a:t>
            </a:r>
            <a:r>
              <a:rPr lang="ru-RU" dirty="0" smtClean="0"/>
              <a:t>воспитатель высшей квалификационной категории.</a:t>
            </a:r>
            <a:endParaRPr lang="ru-RU" dirty="0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2"/>
          <a:stretch/>
        </p:blipFill>
        <p:spPr bwMode="auto">
          <a:xfrm>
            <a:off x="268940" y="259977"/>
            <a:ext cx="11725836" cy="44554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57835" y="358588"/>
            <a:ext cx="10685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Муниципальное казенное дошкольное образовательное </a:t>
            </a:r>
            <a:r>
              <a:rPr lang="ru-RU" dirty="0" smtClean="0">
                <a:solidFill>
                  <a:schemeClr val="bg1"/>
                </a:solidFill>
              </a:rPr>
              <a:t>учреждение  Новосибирского района Новосибирской области - детский сад комбинированного вида «Чебурашка»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0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5"/>
    </mc:Choice>
    <mc:Fallback xmlns="">
      <p:transition spd="slow" advTm="806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114300"/>
            <a:ext cx="11760200" cy="194758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аволга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обыкновенная — многолетнее травянистое растение из семейства розовые. Встречается на сухих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пастбищах.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 предпочитает полное солнце частичной тени, и более терпимо к сухим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лесостепи.</a:t>
            </a:r>
            <a:b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Мятлик луговой — вид многолетних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трав.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ценным пастбищным растением, характерным для хорошо дренированной плодородной почвы. Мятлик луговой также используется для лужаек в парках и садах. Вид относится к пищевым растениям гусениц бабочек валовий глаз и пирония болотная.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2061883"/>
            <a:ext cx="4185623" cy="412376"/>
          </a:xfrm>
        </p:spPr>
        <p:txBody>
          <a:bodyPr/>
          <a:lstStyle/>
          <a:p>
            <a:pPr algn="ctr"/>
            <a:r>
              <a:rPr lang="ru-RU" dirty="0" smtClean="0"/>
              <a:t>Мятник луговой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29300" y="2061883"/>
            <a:ext cx="4660899" cy="412376"/>
          </a:xfrm>
        </p:spPr>
        <p:txBody>
          <a:bodyPr/>
          <a:lstStyle/>
          <a:p>
            <a:pPr algn="ctr"/>
            <a:r>
              <a:rPr lang="ru-RU" dirty="0" smtClean="0"/>
              <a:t>Таволга обыкновенная</a:t>
            </a:r>
            <a:endParaRPr lang="ru-RU" dirty="0"/>
          </a:p>
        </p:txBody>
      </p:sp>
      <p:pic>
        <p:nvPicPr>
          <p:cNvPr id="7" name="Объект 6" descr="ÐÐ°ÑÑÐ¸Ð½ÐºÐ¸ Ð¿Ð¾ Ð·Ð°Ð¿ÑÐ¾ÑÑ Ð¼ÑÑÐ»Ð¸Ðº Ð»ÑÐ³Ð¾Ð²Ð¾Ð¹ ÑÐ¾ÑÐ¾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9" y="2474259"/>
            <a:ext cx="4936069" cy="429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ÐÐ°ÑÑÐ¸Ð½ÐºÐ¸ Ð¿Ð¾ Ð·Ð°Ð¿ÑÐ¾ÑÑ ÑÐ°Ð²Ð¾Ð»Ð³Ð°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30" y="2474259"/>
            <a:ext cx="4950268" cy="4294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6667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Лекарственное растение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51" y="666750"/>
            <a:ext cx="6229350" cy="1924050"/>
          </a:xfrm>
        </p:spPr>
        <p:txBody>
          <a:bodyPr/>
          <a:lstStyle/>
          <a:p>
            <a:r>
              <a:rPr lang="ru-RU" dirty="0"/>
              <a:t>Вереск обыкновенный – маленький кустарник, цветущий лиловыми, розовыми, белыми и малиновыми цветами.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3600" y="666751"/>
            <a:ext cx="5924550" cy="137159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Золотисто-желтый цветок зверобоя представляет собой цимозные соцветия, собранные в полузонтики. На лепестках заметны черные пятнышки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38350"/>
            <a:ext cx="5714999" cy="461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2038351"/>
            <a:ext cx="5791200" cy="461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499" y="228600"/>
            <a:ext cx="6343649" cy="952499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родной земли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350" y="0"/>
            <a:ext cx="5829300" cy="67056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земле огромный дом.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крышей голубой,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в нем солнце, дождь и гром,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в нем птицы и цветы,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звон ручья.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Живешь в том светлом доме ты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 твои друзья.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б дороги не вели,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ты будешь в нем.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Природою родной земли.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Зовется этот дом.</a:t>
            </a:r>
          </a:p>
        </p:txBody>
      </p:sp>
      <p:pic>
        <p:nvPicPr>
          <p:cNvPr id="5" name="Объект 4" descr="https://xn----8sbiecm6bhdx8i.xn--p1ai/sites/default/files/resize/images/okruzhayushhij_mir/Novosibirskaya_oblast_1-500x281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49" y="1619250"/>
            <a:ext cx="6972299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3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1" y="1238250"/>
            <a:ext cx="3867150" cy="470535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10050" y="2762250"/>
            <a:ext cx="7600949" cy="3905250"/>
          </a:xfrm>
        </p:spPr>
        <p:txBody>
          <a:bodyPr>
            <a:normAutofit/>
          </a:bodyPr>
          <a:lstStyle/>
          <a:p>
            <a:pPr algn="ctr"/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xn----8sbiecm6bhdx8i.xn--p1ai/sites/default/files/resize/images/okruzhayushhij_mir/Novosibirskaya_oblast_2-500x375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39424"/>
            <a:ext cx="7943849" cy="6294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0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417" y="92766"/>
            <a:ext cx="4929809" cy="5963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Новосибирская область.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96900"/>
            <a:ext cx="11849100" cy="6159500"/>
          </a:xfrm>
        </p:spPr>
      </p:pic>
    </p:spTree>
    <p:extLst>
      <p:ext uri="{BB962C8B-B14F-4D97-AF65-F5344CB8AC3E}">
        <p14:creationId xmlns:p14="http://schemas.microsoft.com/office/powerpoint/2010/main" val="42107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6" y="233083"/>
            <a:ext cx="9416924" cy="7530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Лесостепь в Новосибирской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436" y="986119"/>
            <a:ext cx="10273552" cy="5647763"/>
          </a:xfrm>
        </p:spPr>
        <p:txBody>
          <a:bodyPr>
            <a:normAutofit/>
          </a:bodyPr>
          <a:lstStyle/>
          <a:p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типичными для Новосибирской области являются лесостепи. Маленькие березовый островки – колки, чередуются с открытыми пространствами. Травянистые растения в </a:t>
            </a: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лесостепи отличаются </a:t>
            </a: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разнообразием. Среди них много лекарственных, которые чаще всего представлены: зверобоем, душицей, кровохлебкой, тысячелистником, медуницей, адонисом. Около семнадцати процентов Новосибирской области заняты болотами. Множество сырых болот и влажных лугов Барабинской лесостепи поросли зарослями тростника, камышей и других влаголюбивых растений.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1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9700"/>
            <a:ext cx="11298766" cy="76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ÐÐ°ÑÑÐ¸Ð½ÐºÐ¸ Ð¿Ð¾ Ð·Ð°Ð¿ÑÐ¾ÑÑ Ð±Ð°ÑÐ°Ð±Ð¸Ð½ÑÐºÐ°Ñ Ð»ÐµÑÐ¾ÑÑÐµÐ¿Ñ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" b="3701"/>
          <a:stretch/>
        </p:blipFill>
        <p:spPr bwMode="auto">
          <a:xfrm>
            <a:off x="317500" y="139700"/>
            <a:ext cx="11658600" cy="6494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9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¶Ð¸Ð²Ð¾ÑÐ½ÑÐ¹ Ð¸ ÑÐ°ÑÑÐ¸ÑÐµÐ»ÑÐ½ÑÐ¹ Ð¼Ð¸Ñ Ð±Ð°ÑÐ°Ð±Ð¸Ð½ÑÐºÐ¾Ð³Ð¾ ÐºÑÐ°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7" y="0"/>
            <a:ext cx="1095487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" y="127000"/>
            <a:ext cx="116205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ÐÐ¾ÑÐ¾Ð¶ÐµÐµ Ð¸Ð·Ð¾Ð±ÑÐ°Ð¶ÐµÐ½Ð¸Ðµ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/>
        </p:blipFill>
        <p:spPr bwMode="auto">
          <a:xfrm>
            <a:off x="241300" y="127000"/>
            <a:ext cx="11785600" cy="6488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2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14299"/>
            <a:ext cx="11874500" cy="169657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лесостепи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Лесостепь не имеет характерных лишь ей видов фауны. Здесь уживаются, как типичные для лесов животные (белки, зайцы, косули, куницы и лоси), так и степные представители (хомяки, мыши, луговые собачки, лесные сурки, змеи, ящериц и различные насекомые).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00700" y="1810871"/>
            <a:ext cx="6096000" cy="4230492"/>
          </a:xfrm>
        </p:spPr>
        <p:txBody>
          <a:bodyPr/>
          <a:lstStyle/>
          <a:p>
            <a:pPr algn="ctr"/>
            <a:r>
              <a:rPr lang="ru-RU" sz="2400" dirty="0" smtClean="0"/>
              <a:t>Степной хорек.</a:t>
            </a:r>
          </a:p>
          <a:p>
            <a:pPr algn="ctr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39700" y="1810871"/>
            <a:ext cx="5270500" cy="4230490"/>
          </a:xfrm>
        </p:spPr>
        <p:txBody>
          <a:bodyPr/>
          <a:lstStyle/>
          <a:p>
            <a:pPr algn="ctr"/>
            <a:r>
              <a:rPr lang="ru-RU" sz="2400" dirty="0" smtClean="0"/>
              <a:t>Заяц – русак.</a:t>
            </a:r>
            <a:endParaRPr lang="ru-RU" sz="2400" dirty="0"/>
          </a:p>
          <a:p>
            <a:pPr algn="ctr"/>
            <a:endParaRPr lang="ru-RU" dirty="0"/>
          </a:p>
        </p:txBody>
      </p:sp>
      <p:pic>
        <p:nvPicPr>
          <p:cNvPr id="7" name="Рисунок 6" descr="ÐÐ°ÑÑÐ¸Ð½ÐºÐ¸ Ð¿Ð¾ Ð·Ð°Ð¿ÑÐ¾ÑÑ Ð·Ð°ÑÑ ÑÑÑÐ°Ðº ÑÐ¾ÑÐ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205318"/>
            <a:ext cx="5270500" cy="446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ÐÐ¾ÑÐ¾Ð¶ÐµÐµ Ð¸Ð·Ð¾Ð±ÑÐ°Ð¶ÐµÐ½Ð¸Ð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205318"/>
            <a:ext cx="6235700" cy="4464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8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39700"/>
            <a:ext cx="11760200" cy="16891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Лоси обычно обитают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широколиственных 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смешанных лесах, но также встречаются в лесостепи</a:t>
            </a:r>
            <a:r>
              <a:rPr lang="ru-RU" sz="27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Тетерев </a:t>
            </a:r>
            <a:r>
              <a:rPr lang="ru-RU" sz="27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крупная птица из семейства фазаньих, гнездящаяся на севере Евразии в заболоченных районах вблизи лесистой местности.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828799"/>
            <a:ext cx="11262255" cy="469901"/>
          </a:xfrm>
        </p:spPr>
        <p:txBody>
          <a:bodyPr/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Тетерев                             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7600" y="1488141"/>
            <a:ext cx="5740400" cy="810559"/>
          </a:xfrm>
        </p:spPr>
        <p:txBody>
          <a:bodyPr/>
          <a:lstStyle/>
          <a:p>
            <a:pPr algn="ctr"/>
            <a:endParaRPr lang="ru-RU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Лось</a:t>
            </a:r>
          </a:p>
        </p:txBody>
      </p:sp>
      <p:pic>
        <p:nvPicPr>
          <p:cNvPr id="7" name="Объект 6" descr="ÐÐ¾ÑÐ¾Ð¶ÐµÐµ Ð¸Ð·Ð¾Ð±ÑÐ°Ð¶ÐµÐ½Ð¸Ðµ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298701"/>
            <a:ext cx="5918200" cy="441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ÐÐ¾ÑÐ¾Ð¶ÐµÐµ Ð¸Ð·Ð¾Ð±ÑÐ°Ð¶ÐµÐ½Ð¸Ðµ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298701"/>
            <a:ext cx="6248400" cy="441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2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06" y="127000"/>
            <a:ext cx="12066494" cy="130735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Растительный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лесостепи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Флора лесостепи формирует чередующиеся участки небольших лесов и степей. Лесные островки, как правило, 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липу, березу, сосну, лиственницу, осину 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степные районы </a:t>
            </a:r>
            <a:r>
              <a:rPr lang="ru-RU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усеяны многочисленными </a:t>
            </a:r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травянистых растений.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700" y="1308101"/>
            <a:ext cx="5435599" cy="546100"/>
          </a:xfrm>
        </p:spPr>
        <p:txBody>
          <a:bodyPr/>
          <a:lstStyle/>
          <a:p>
            <a:pPr algn="ctr"/>
            <a:r>
              <a:rPr lang="ru-RU" dirty="0" smtClean="0"/>
              <a:t>Береза.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8400" y="1308100"/>
            <a:ext cx="5765799" cy="556557"/>
          </a:xfrm>
        </p:spPr>
        <p:txBody>
          <a:bodyPr/>
          <a:lstStyle/>
          <a:p>
            <a:pPr algn="ctr"/>
            <a:r>
              <a:rPr lang="ru-RU" dirty="0" smtClean="0"/>
              <a:t>Ясень</a:t>
            </a:r>
            <a:endParaRPr lang="ru-RU" dirty="0"/>
          </a:p>
        </p:txBody>
      </p:sp>
      <p:pic>
        <p:nvPicPr>
          <p:cNvPr id="9" name="Объект 8" descr="ÐÐ°ÑÑÐ¸Ð½ÐºÐ¸ Ð¿Ð¾ Ð·Ð°Ð¿ÑÐ¾ÑÑ Ð±ÐµÑÐµÐ·Ð° ÑÐ¾ÑÐ¾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54200"/>
            <a:ext cx="543559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ÐÐ°ÑÑÐ¸Ð½ÐºÐ¸ Ð¿Ð¾ Ð·Ð°Ð¿ÑÐ¾ÑÑ Ð¯ÑÐµÐ½Ñ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64657"/>
            <a:ext cx="5448299" cy="483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4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294</Words>
  <Application>Microsoft Office PowerPoint</Application>
  <PresentationFormat>Широкоэкранный</PresentationFormat>
  <Paragraphs>41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Yu Gothic UI Semibold</vt:lpstr>
      <vt:lpstr>Arial</vt:lpstr>
      <vt:lpstr>Calibri</vt:lpstr>
      <vt:lpstr>Times New Roman</vt:lpstr>
      <vt:lpstr>Trebuchet MS</vt:lpstr>
      <vt:lpstr>Wingdings 3</vt:lpstr>
      <vt:lpstr>Грань</vt:lpstr>
      <vt:lpstr>       РАЗДЕЛ  «Краеведения» Блок: «Природа Новосибирской области» тема: «Лесостепь Новосибирской области» старшая группа. 2020 г.</vt:lpstr>
      <vt:lpstr>Новосибирская область.</vt:lpstr>
      <vt:lpstr>Лесостепь в Новосибирской области.</vt:lpstr>
      <vt:lpstr>Презентация PowerPoint</vt:lpstr>
      <vt:lpstr>Презентация PowerPoint</vt:lpstr>
      <vt:lpstr>Презентация PowerPoint</vt:lpstr>
      <vt:lpstr>                                                             Животный мир лесостепи  Лесостепь не имеет характерных лишь ей видов фауны. Здесь уживаются, как типичные для лесов животные (белки, зайцы, косули, куницы и лоси), так и степные представители (хомяки, мыши, луговые собачки, лесные сурки, змеи, ящериц и различные насекомые). </vt:lpstr>
      <vt:lpstr>Лоси обычно обитают в широколиственных и смешанных лесах, но также встречаются в лесостепи.  Тетерев — крупная птица из семейства фазаньих, гнездящаяся на севере Евразии в заболоченных районах вблизи лесистой местности. </vt:lpstr>
      <vt:lpstr>                                                       Растительный мир лесостепи  Флора лесостепи формирует чередующиеся участки небольших лесов и степей. Лесные островки, как правило, включают липу, березу, сосну, лиственницу, осину  а степные районы усеяны многочисленными видами травянистых растений. </vt:lpstr>
      <vt:lpstr> Таволга обыкновенная — многолетнее травянистое растение из семейства розовые. Встречается на сухих пастбищах. Растение предпочитает полное солнце частичной тени, и более терпимо к сухим условиям лесостепи.  Мятлик луговой — вид многолетних трав. Является ценным пастбищным растением, характерным для хорошо дренированной плодородной почвы. Мятлик луговой также используется для лужаек в парках и садах. Вид относится к пищевым растениям гусениц бабочек валовий глаз и пирония болотная.  </vt:lpstr>
      <vt:lpstr>Лекарственное растение</vt:lpstr>
      <vt:lpstr>Природа родной земли</vt:lpstr>
      <vt:lpstr>Спасибо за внимание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41</cp:revision>
  <dcterms:created xsi:type="dcterms:W3CDTF">2018-06-14T14:34:49Z</dcterms:created>
  <dcterms:modified xsi:type="dcterms:W3CDTF">2023-05-04T12:00:03Z</dcterms:modified>
</cp:coreProperties>
</file>